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9"/>
  </p:handout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90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E2904-11FE-4F00-9744-D0309F38DACA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7996DF-EED7-45C2-A488-BD9523C9B4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31369-33D6-4C57-967E-1FA5E04EDFD3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93D22B9-0A64-4D8B-898A-EC8DFBB6CBE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31369-33D6-4C57-967E-1FA5E04EDFD3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D22B9-0A64-4D8B-898A-EC8DFBB6C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31369-33D6-4C57-967E-1FA5E04EDFD3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D22B9-0A64-4D8B-898A-EC8DFBB6C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31369-33D6-4C57-967E-1FA5E04EDFD3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D22B9-0A64-4D8B-898A-EC8DFBB6C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31369-33D6-4C57-967E-1FA5E04EDFD3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93D22B9-0A64-4D8B-898A-EC8DFBB6CB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31369-33D6-4C57-967E-1FA5E04EDFD3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D22B9-0A64-4D8B-898A-EC8DFBB6CB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31369-33D6-4C57-967E-1FA5E04EDFD3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D22B9-0A64-4D8B-898A-EC8DFBB6CBE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31369-33D6-4C57-967E-1FA5E04EDFD3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D22B9-0A64-4D8B-898A-EC8DFBB6C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31369-33D6-4C57-967E-1FA5E04EDFD3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D22B9-0A64-4D8B-898A-EC8DFBB6C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31369-33D6-4C57-967E-1FA5E04EDFD3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D22B9-0A64-4D8B-898A-EC8DFBB6CBE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31369-33D6-4C57-967E-1FA5E04EDFD3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93D22B9-0A64-4D8B-898A-EC8DFBB6CBE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9231369-33D6-4C57-967E-1FA5E04EDFD3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93D22B9-0A64-4D8B-898A-EC8DFBB6CB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Personal Finance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Managing Money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8.2A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page 56 of Exercise 8.2A, change the variable amounts of John and Marsha’s budget to save $225.</a:t>
            </a:r>
          </a:p>
          <a:p>
            <a:r>
              <a:rPr lang="en-US" dirty="0" smtClean="0"/>
              <a:t>In the “after” column write in the revised variable amounts.  Use your judgment to decide which amounts they can reduce.</a:t>
            </a:r>
          </a:p>
          <a:p>
            <a:r>
              <a:rPr lang="en-US" dirty="0" smtClean="0"/>
              <a:t>The total in the “after” column must add up to $5,200</a:t>
            </a:r>
          </a:p>
          <a:p>
            <a:r>
              <a:rPr lang="en-US" dirty="0" smtClean="0"/>
              <a:t>Answer questions a-e on page 56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8.2B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page 58 of Exercise 8.2B, change the variable amount of John and Marsha’s new budget to save $100.</a:t>
            </a:r>
          </a:p>
          <a:p>
            <a:r>
              <a:rPr lang="en-US" dirty="0" smtClean="0"/>
              <a:t>In the “after” column write in the revised variable amounts.  Use your judgment to decide which amounts they can reduce.</a:t>
            </a:r>
          </a:p>
          <a:p>
            <a:r>
              <a:rPr lang="en-US" dirty="0" smtClean="0"/>
              <a:t>The total in the “after” column must add up to $2,095. </a:t>
            </a:r>
          </a:p>
          <a:p>
            <a:r>
              <a:rPr lang="en-US" dirty="0" smtClean="0"/>
              <a:t>Answer questions a and c.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8.3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On page 60 of Exercise 8.3, use the table to determine the monthly house payment for a loan of $140,000 at 6% interest.  Write this amount on page 59 in the New Information paragraph.</a:t>
            </a:r>
          </a:p>
          <a:p>
            <a:r>
              <a:rPr lang="en-US" dirty="0" smtClean="0"/>
              <a:t>Add $210 to the monthly house payment for insurance and real estate taxes.  Write this amount on page 59 in the 4</a:t>
            </a:r>
            <a:r>
              <a:rPr lang="en-US" baseline="30000" dirty="0" smtClean="0"/>
              <a:t>th</a:t>
            </a:r>
            <a:r>
              <a:rPr lang="en-US" dirty="0" smtClean="0"/>
              <a:t> paragraph.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8.3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On page 58 of Exercise 8.3, change the variable amounts of John and Marsha’s new homeowner’s budget to save $35.</a:t>
            </a:r>
          </a:p>
          <a:p>
            <a:r>
              <a:rPr lang="en-US" dirty="0" smtClean="0"/>
              <a:t>In the “Homeowners” column write in the revised variable amounts.  Use your judgment to decide which amount they can reduce.</a:t>
            </a:r>
          </a:p>
          <a:p>
            <a:r>
              <a:rPr lang="en-US" dirty="0" smtClean="0"/>
              <a:t>The total of the “Homeowners” column must add up to $2,160.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8.3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Calculate the “Rule of Thumb” amounts of 28% and 36% of gross monthly income to determine if John and Marsha can afford the mortgage payment.</a:t>
            </a:r>
          </a:p>
          <a:p>
            <a:r>
              <a:rPr lang="en-US" dirty="0" smtClean="0"/>
              <a:t>Answer all the questions on page 60 of Exercise 8.3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44</TotalTime>
  <Words>313</Words>
  <Application>Microsoft Office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Managing Money</vt:lpstr>
      <vt:lpstr>Exercise 8.2A</vt:lpstr>
      <vt:lpstr>Exercise 8.2B</vt:lpstr>
      <vt:lpstr>Exercise 8.3</vt:lpstr>
      <vt:lpstr>Exercise 8.3</vt:lpstr>
      <vt:lpstr>Exercise 8.3</vt:lpstr>
      <vt:lpstr>Slide 7</vt:lpstr>
    </vt:vector>
  </TitlesOfParts>
  <Company>NHBOE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Money</dc:title>
  <dc:creator>NHBOE</dc:creator>
  <cp:lastModifiedBy>NHBOE</cp:lastModifiedBy>
  <cp:revision>3</cp:revision>
  <dcterms:created xsi:type="dcterms:W3CDTF">2012-11-02T11:14:50Z</dcterms:created>
  <dcterms:modified xsi:type="dcterms:W3CDTF">2012-11-02T11:59:48Z</dcterms:modified>
</cp:coreProperties>
</file>